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5"/>
  </p:notesMasterIdLst>
  <p:handoutMasterIdLst>
    <p:handoutMasterId r:id="rId46"/>
  </p:handoutMasterIdLst>
  <p:sldIdLst>
    <p:sldId id="283" r:id="rId20"/>
    <p:sldId id="312" r:id="rId21"/>
    <p:sldId id="311" r:id="rId22"/>
    <p:sldId id="309" r:id="rId23"/>
    <p:sldId id="310" r:id="rId24"/>
    <p:sldId id="313" r:id="rId25"/>
    <p:sldId id="293" r:id="rId26"/>
    <p:sldId id="290" r:id="rId27"/>
    <p:sldId id="294" r:id="rId28"/>
    <p:sldId id="295" r:id="rId29"/>
    <p:sldId id="298" r:id="rId30"/>
    <p:sldId id="299" r:id="rId31"/>
    <p:sldId id="297" r:id="rId32"/>
    <p:sldId id="303" r:id="rId33"/>
    <p:sldId id="308" r:id="rId34"/>
    <p:sldId id="300" r:id="rId35"/>
    <p:sldId id="301" r:id="rId36"/>
    <p:sldId id="302" r:id="rId37"/>
    <p:sldId id="307" r:id="rId38"/>
    <p:sldId id="304" r:id="rId39"/>
    <p:sldId id="306" r:id="rId40"/>
    <p:sldId id="305" r:id="rId41"/>
    <p:sldId id="315" r:id="rId42"/>
    <p:sldId id="314" r:id="rId43"/>
    <p:sldId id="257"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12"/>
            <p14:sldId id="311"/>
            <p14:sldId id="309"/>
            <p14:sldId id="310"/>
            <p14:sldId id="313"/>
            <p14:sldId id="293"/>
            <p14:sldId id="290"/>
            <p14:sldId id="294"/>
            <p14:sldId id="295"/>
            <p14:sldId id="298"/>
            <p14:sldId id="299"/>
            <p14:sldId id="297"/>
            <p14:sldId id="303"/>
            <p14:sldId id="308"/>
            <p14:sldId id="300"/>
            <p14:sldId id="301"/>
            <p14:sldId id="302"/>
            <p14:sldId id="307"/>
            <p14:sldId id="304"/>
            <p14:sldId id="306"/>
            <p14:sldId id="305"/>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95742" autoAdjust="0"/>
  </p:normalViewPr>
  <p:slideViewPr>
    <p:cSldViewPr>
      <p:cViewPr varScale="1">
        <p:scale>
          <a:sx n="92" d="100"/>
          <a:sy n="92" d="100"/>
        </p:scale>
        <p:origin x="132" y="33"/>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6/9/2017 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6/9/2017 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6/9/2017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9236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6/9/2017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2955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6/9/2017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533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6/9/2017 2:51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7</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1.png"/><Relationship Id="rId2" Type="http://schemas.openxmlformats.org/officeDocument/2006/relationships/customXml" Target="../../customXml/item6.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15.xml"/><Relationship Id="rId4" Type="http://schemas.openxmlformats.org/officeDocument/2006/relationships/customXml" Target="../../customXml/item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1.png"/><Relationship Id="rId2" Type="http://schemas.openxmlformats.org/officeDocument/2006/relationships/customXml" Target="../../customXml/item14.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customXml" Target="../../customXml/item9.xml"/><Relationship Id="rId4" Type="http://schemas.openxmlformats.org/officeDocument/2006/relationships/customXml" Target="../../customXml/item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2.png"/><Relationship Id="rId2" Type="http://schemas.openxmlformats.org/officeDocument/2006/relationships/customXml" Target="../../customXml/item13.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63" Type="http://schemas.openxmlformats.org/officeDocument/2006/relationships/tags" Target="../tags/tag31.xml"/><Relationship Id="rId68" Type="http://schemas.openxmlformats.org/officeDocument/2006/relationships/tags" Target="../tags/tag36.xml"/><Relationship Id="rId7" Type="http://schemas.openxmlformats.org/officeDocument/2006/relationships/slideLayout" Target="../slideLayouts/slideLayout7.xml"/><Relationship Id="rId71" Type="http://schemas.openxmlformats.org/officeDocument/2006/relationships/tags" Target="../tags/tag3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66"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65" Type="http://schemas.openxmlformats.org/officeDocument/2006/relationships/tags" Target="../tags/tag3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64" Type="http://schemas.openxmlformats.org/officeDocument/2006/relationships/tags" Target="../tags/tag32.xml"/><Relationship Id="rId69"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 Id="rId67" Type="http://schemas.openxmlformats.org/officeDocument/2006/relationships/tags" Target="../tags/tag35.xml"/><Relationship Id="rId20" Type="http://schemas.openxmlformats.org/officeDocument/2006/relationships/slideLayout" Target="../slideLayouts/slideLayout20.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tags" Target="../tags/tag30.xml"/><Relationship Id="rId70"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jpg&amp;ehk=Gkgf4IJOM3Ym8"/><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74638" y="2774679"/>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Speaker Name(s)</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Presentation title</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90317" y="284220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65760" y="1371600"/>
            <a:ext cx="11704320" cy="4090351"/>
          </a:xfrm>
        </p:spPr>
        <p:txBody>
          <a:bodyPr/>
          <a:lstStyle/>
          <a:p>
            <a:r>
              <a:rPr lang="en-US" dirty="0"/>
              <a:t>All based on real world scenarios</a:t>
            </a:r>
          </a:p>
          <a:p>
            <a:r>
              <a:rPr lang="en-US" dirty="0"/>
              <a:t>Blend of guided experience and hackfest</a:t>
            </a:r>
          </a:p>
          <a:p>
            <a:endParaRPr lang="en-US" dirty="0"/>
          </a:p>
          <a:p>
            <a:r>
              <a:rPr lang="en-US" dirty="0"/>
              <a:t>Each lab contains</a:t>
            </a:r>
          </a:p>
          <a:p>
            <a:pPr lvl="1"/>
            <a:r>
              <a:rPr lang="en-US" dirty="0"/>
              <a:t>Step by step instructions</a:t>
            </a:r>
          </a:p>
          <a:p>
            <a:pPr lvl="2"/>
            <a:r>
              <a:rPr lang="en-US" dirty="0"/>
              <a:t>If you feel unsure about what to do</a:t>
            </a:r>
          </a:p>
          <a:p>
            <a:pPr lvl="1"/>
            <a:r>
              <a:rPr lang="en-US" dirty="0"/>
              <a:t>Detailed user stories</a:t>
            </a:r>
          </a:p>
          <a:p>
            <a:pPr lvl="2"/>
            <a:r>
              <a:rPr lang="en-US" dirty="0"/>
              <a:t>High-level steps</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Control xmlns="http://schemas.microsoft.com/VisualStudio/2011/storyboarding/control">
  <Id Name="d69996e1-3d61-4686-9b63-f1b855c596ab"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Control xmlns="http://schemas.microsoft.com/VisualStudio/2011/storyboarding/control">
  <Id Name="fb22c541-ded0-47fa-8877-83a4c2d16227"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Props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0.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1.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2.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3.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4.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6.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7.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8.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8.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9.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2354</TotalTime>
  <Words>918</Words>
  <Application>Microsoft Office PowerPoint</Application>
  <PresentationFormat>Custom</PresentationFormat>
  <Paragraphs>159</Paragraphs>
  <Slides>25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Segoe UI</vt:lpstr>
      <vt:lpstr>Segoe UI Light</vt:lpstr>
      <vt:lpstr>Segoe UI Semilight</vt:lpstr>
      <vt:lpstr>Wingdings</vt:lpstr>
      <vt:lpstr>WHITE TEMPLATE</vt:lpstr>
      <vt:lpstr>Presentation title</vt:lpstr>
      <vt:lpstr>PowerPoint Presentation</vt:lpstr>
      <vt:lpstr>Command Line</vt:lpstr>
      <vt:lpstr>Menus</vt:lpstr>
      <vt:lpstr>Websites</vt:lpstr>
      <vt:lpstr>PowerPoint Presentation</vt:lpstr>
      <vt:lpstr>IT’S YOUR JOB TO FIGURE OUT  THE COMPUTER</vt:lpstr>
      <vt:lpstr>PowerPoint Presentation</vt:lpstr>
      <vt:lpstr>What is a bot?</vt:lpstr>
      <vt:lpstr>A bot is an app </vt:lpstr>
      <vt:lpstr>Similar design, different paradigm</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Common patterns</vt:lpstr>
      <vt:lpstr>Knowledge Base Bots</vt:lpstr>
      <vt:lpstr>Backchannel</vt:lpstr>
      <vt:lpstr>Handoff to Human</vt:lpstr>
      <vt:lpstr>The labs</vt:lpstr>
      <vt:lpstr>Introducing the labs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213</cp:revision>
  <dcterms:created xsi:type="dcterms:W3CDTF">2015-06-04T21:40:17Z</dcterms:created>
  <dcterms:modified xsi:type="dcterms:W3CDTF">2017-06-09T21:57:46Z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